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50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93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85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9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38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06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26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27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85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0096-F624-45C2-8BAA-D344A4BDDC6A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7F24-1902-4BF2-8F80-E9C9CC48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47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Wcpey15lq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GqK1_S47j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62CcNLepM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</a:rPr>
              <a:t>SVĚT NA POČÁTKU </a:t>
            </a:r>
            <a:br>
              <a:rPr lang="cs-CZ" b="1" i="1" dirty="0" smtClean="0">
                <a:solidFill>
                  <a:srgbClr val="0070C0"/>
                </a:solidFill>
              </a:rPr>
            </a:br>
            <a:r>
              <a:rPr lang="cs-CZ" b="1" i="1" dirty="0" smtClean="0">
                <a:solidFill>
                  <a:srgbClr val="0070C0"/>
                </a:solidFill>
              </a:rPr>
              <a:t>STUDENÉ VÁLKY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smtClean="0"/>
              <a:t>KONEC SPOLUPRÁCE VÍTĚZNÝCH MOCNOSTÍ</a:t>
            </a:r>
            <a:endParaRPr lang="cs-CZ" b="1" i="1" dirty="0"/>
          </a:p>
        </p:txBody>
      </p:sp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81" y="4215209"/>
            <a:ext cx="3336289" cy="20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ezi státy na Z. a státy s komunistickými režimy na V. se vytvořila </a:t>
            </a:r>
            <a:r>
              <a:rPr lang="cs-CZ" b="1" i="1" dirty="0" smtClean="0">
                <a:solidFill>
                  <a:srgbClr val="0070C0"/>
                </a:solidFill>
              </a:rPr>
              <a:t>„ŽELEZNÁ OPONA“</a:t>
            </a:r>
            <a:endParaRPr lang="cs-CZ" b="1" i="1" dirty="0">
              <a:solidFill>
                <a:srgbClr val="0070C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Stalin: </a:t>
            </a:r>
            <a:r>
              <a:rPr lang="cs-CZ" i="1" dirty="0" smtClean="0"/>
              <a:t>„Válka mezi socialismem a kapitalismem je nevyhnutelná.“</a:t>
            </a:r>
          </a:p>
          <a:p>
            <a:r>
              <a:rPr lang="cs-CZ" b="1" i="1" dirty="0" smtClean="0">
                <a:solidFill>
                  <a:srgbClr val="0070C0"/>
                </a:solidFill>
              </a:rPr>
              <a:t>Trumanova doktrína </a:t>
            </a:r>
            <a:r>
              <a:rPr lang="cs-CZ" i="1" dirty="0" smtClean="0"/>
              <a:t>– 1947 – pomoc USA státům </a:t>
            </a:r>
          </a:p>
          <a:p>
            <a:pPr marL="0" indent="0">
              <a:buNone/>
            </a:pPr>
            <a:r>
              <a:rPr lang="cs-CZ" i="1" dirty="0" smtClean="0"/>
              <a:t>   zasažených válkou a ohrožených komunismem</a:t>
            </a:r>
          </a:p>
          <a:p>
            <a:r>
              <a:rPr lang="cs-CZ" dirty="0"/>
              <a:t>n</a:t>
            </a:r>
            <a:r>
              <a:rPr lang="cs-CZ" dirty="0" smtClean="0"/>
              <a:t>a obou stranách se zbrojilo!</a:t>
            </a:r>
          </a:p>
          <a:p>
            <a:r>
              <a:rPr lang="cs-CZ" dirty="0" smtClean="0">
                <a:hlinkClick r:id="rId2"/>
              </a:rPr>
              <a:t>https://www.youtube.com/watch?v=XWcpey15lqA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 descr="VÃ½sledek obrÃ¡zku pro Å½ELEZNÃ OPONA MAPA EV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046902"/>
            <a:ext cx="2362200" cy="30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9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</a:rPr>
              <a:t>Vznik dvou německých států 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SPOLKOVÁ REPUBLIKA NĚMECKO</a:t>
            </a:r>
            <a:r>
              <a:rPr lang="cs-CZ" dirty="0" smtClean="0"/>
              <a:t> (území okupované Br., Fr. a </a:t>
            </a:r>
            <a:r>
              <a:rPr lang="cs-CZ" dirty="0" err="1" smtClean="0"/>
              <a:t>Am</a:t>
            </a:r>
            <a:r>
              <a:rPr lang="cs-CZ" dirty="0" smtClean="0"/>
              <a:t>.)</a:t>
            </a:r>
          </a:p>
          <a:p>
            <a:r>
              <a:rPr lang="cs-CZ" b="1" i="1" dirty="0" smtClean="0"/>
              <a:t>NĚMECKÁ DEMOKRATICKÁ REPUBLIKA </a:t>
            </a:r>
            <a:r>
              <a:rPr lang="cs-CZ" dirty="0" smtClean="0"/>
              <a:t>– </a:t>
            </a:r>
            <a:r>
              <a:rPr lang="cs-CZ" b="1" i="1" dirty="0" smtClean="0">
                <a:solidFill>
                  <a:srgbClr val="0070C0"/>
                </a:solidFill>
              </a:rPr>
              <a:t>NDR</a:t>
            </a:r>
            <a:r>
              <a:rPr lang="cs-CZ" dirty="0" smtClean="0"/>
              <a:t> (Sovětský svaz)</a:t>
            </a:r>
          </a:p>
          <a:p>
            <a:r>
              <a:rPr lang="cs-CZ" dirty="0" smtClean="0">
                <a:hlinkClick r:id="rId2"/>
              </a:rPr>
              <a:t>https://www.youtube.com/watch?v=GqK1_S47jak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4" name="Picture 2" descr="VÃ½sledek obrÃ¡zku pro N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3" y="3576631"/>
            <a:ext cx="2396218" cy="28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LÅ½IÄKY Z n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561217"/>
            <a:ext cx="3844925" cy="28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</a:rPr>
              <a:t>Vznik NATO 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</a:t>
            </a:r>
            <a:r>
              <a:rPr lang="cs-CZ" b="1" i="1" dirty="0" smtClean="0"/>
              <a:t>Organizace Severoatlantické smlouvy </a:t>
            </a:r>
          </a:p>
          <a:p>
            <a:r>
              <a:rPr lang="cs-CZ" dirty="0" smtClean="0"/>
              <a:t>4. dubna 1949 </a:t>
            </a:r>
          </a:p>
          <a:p>
            <a:r>
              <a:rPr lang="cs-CZ" dirty="0"/>
              <a:t>v</a:t>
            </a:r>
            <a:r>
              <a:rPr lang="cs-CZ" dirty="0" smtClean="0"/>
              <a:t>ojensko-politická </a:t>
            </a:r>
            <a:r>
              <a:rPr lang="cs-CZ" dirty="0" err="1" smtClean="0"/>
              <a:t>org</a:t>
            </a:r>
            <a:r>
              <a:rPr lang="cs-CZ" dirty="0" smtClean="0"/>
              <a:t>. vytvořena </a:t>
            </a:r>
            <a:r>
              <a:rPr lang="cs-CZ" b="1" i="1" dirty="0" smtClean="0">
                <a:solidFill>
                  <a:srgbClr val="0070C0"/>
                </a:solidFill>
              </a:rPr>
              <a:t>jako obrana před SSSR</a:t>
            </a:r>
            <a:endParaRPr lang="cs-CZ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VÃ½sledek obrÃ¡zku pro N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984555"/>
            <a:ext cx="3311525" cy="21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4" y="3987765"/>
            <a:ext cx="2189197" cy="21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1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</a:rPr>
              <a:t>Vývoj v zemích východního bloku – SSSR 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 čele </a:t>
            </a:r>
            <a:r>
              <a:rPr lang="cs-CZ" b="1" i="1" dirty="0" smtClean="0">
                <a:solidFill>
                  <a:srgbClr val="0070C0"/>
                </a:solidFill>
              </a:rPr>
              <a:t>JOSIF VISSARIOVIČ STALIN </a:t>
            </a:r>
          </a:p>
          <a:p>
            <a:r>
              <a:rPr lang="cs-CZ" b="1" i="1" dirty="0"/>
              <a:t>t</a:t>
            </a:r>
            <a:r>
              <a:rPr lang="cs-CZ" b="1" i="1" dirty="0" smtClean="0"/>
              <a:t>otalitní režim!</a:t>
            </a:r>
          </a:p>
          <a:p>
            <a:r>
              <a:rPr lang="cs-CZ" dirty="0"/>
              <a:t>z</a:t>
            </a:r>
            <a:r>
              <a:rPr lang="cs-CZ" dirty="0" smtClean="0"/>
              <a:t>likvidován soukromý sektor a zavedeno </a:t>
            </a:r>
          </a:p>
          <a:p>
            <a:r>
              <a:rPr lang="cs-CZ" dirty="0" smtClean="0"/>
              <a:t>centrálně plánované hospodářství</a:t>
            </a:r>
          </a:p>
          <a:p>
            <a:r>
              <a:rPr lang="cs-CZ" dirty="0"/>
              <a:t>o</a:t>
            </a:r>
            <a:r>
              <a:rPr lang="cs-CZ" dirty="0" smtClean="0"/>
              <a:t>dpůrci vězněni, mučeni a popravováni 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https://www.youtube.com/watch?v=62CcNLepM74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VÃ½sledek obrÃ¡zku pro sTA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90" y="1690688"/>
            <a:ext cx="2673910" cy="39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3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</a:rPr>
              <a:t>Korejská válka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Korejská lidově demokratická republika </a:t>
            </a:r>
            <a:r>
              <a:rPr lang="cs-CZ" dirty="0" smtClean="0"/>
              <a:t>zaútočila na </a:t>
            </a:r>
            <a:r>
              <a:rPr lang="cs-CZ" b="1" i="1" dirty="0" smtClean="0"/>
              <a:t>Korejskou republiku </a:t>
            </a:r>
          </a:p>
          <a:p>
            <a:r>
              <a:rPr lang="cs-CZ" dirty="0" smtClean="0"/>
              <a:t>1950 - 1953</a:t>
            </a:r>
          </a:p>
          <a:p>
            <a:r>
              <a:rPr lang="cs-CZ" dirty="0"/>
              <a:t>z</a:t>
            </a:r>
            <a:r>
              <a:rPr lang="cs-CZ" dirty="0" smtClean="0"/>
              <a:t>asáhlo OSN (zejména USA)</a:t>
            </a:r>
          </a:p>
          <a:p>
            <a:r>
              <a:rPr lang="cs-CZ" dirty="0"/>
              <a:t>s</a:t>
            </a:r>
            <a:r>
              <a:rPr lang="cs-CZ" dirty="0" smtClean="0"/>
              <a:t>končila příměřím – Korea rozdělena </a:t>
            </a:r>
          </a:p>
          <a:p>
            <a:pPr marL="0" indent="0">
              <a:buNone/>
            </a:pPr>
            <a:r>
              <a:rPr lang="cs-CZ" dirty="0" smtClean="0"/>
              <a:t>38. rovnoběžkou</a:t>
            </a:r>
            <a:endParaRPr lang="cs-CZ" dirty="0"/>
          </a:p>
        </p:txBody>
      </p:sp>
      <p:pic>
        <p:nvPicPr>
          <p:cNvPr id="6146" name="Picture 2" descr="VÃ½sledek obrÃ¡zku pro KOREJSKÃ VÃ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47" y="3052763"/>
            <a:ext cx="383285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0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</a:rPr>
              <a:t>Asie a Blízký východ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ozpadala se koloniální soustava --- vznik nových států: </a:t>
            </a:r>
            <a:r>
              <a:rPr lang="cs-CZ" b="1" i="1" dirty="0" smtClean="0"/>
              <a:t>Indie, Pákistán, Indonésie, Izrael 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148808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186</Words>
  <Application>Microsoft Office PowerPoint</Application>
  <PresentationFormat>Širokoúhlá obrazovka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SVĚT NA POČÁTKU  STUDENÉ VÁLKY</vt:lpstr>
      <vt:lpstr>Prezentace aplikace PowerPoint</vt:lpstr>
      <vt:lpstr>Vznik dvou německých států </vt:lpstr>
      <vt:lpstr>Vznik NATO </vt:lpstr>
      <vt:lpstr>Vývoj v zemích východního bloku – SSSR </vt:lpstr>
      <vt:lpstr>Korejská válka</vt:lpstr>
      <vt:lpstr>Asie a Blízký východ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NA POČÁTKU  STUDENÉ VÁLKY</dc:title>
  <dc:creator>HP Inc.</dc:creator>
  <cp:lastModifiedBy>HP Inc.</cp:lastModifiedBy>
  <cp:revision>4</cp:revision>
  <dcterms:created xsi:type="dcterms:W3CDTF">2019-04-07T17:53:48Z</dcterms:created>
  <dcterms:modified xsi:type="dcterms:W3CDTF">2019-04-07T18:23:13Z</dcterms:modified>
</cp:coreProperties>
</file>