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24.03.2020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09511" cy="6854133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r>
              <a:rPr lang="cs-CZ" sz="4400" b="1" dirty="0">
                <a:solidFill>
                  <a:srgbClr val="C00000"/>
                </a:solidFill>
              </a:rPr>
              <a:t>Výškové stupně v krajině</a:t>
            </a:r>
          </a:p>
        </p:txBody>
      </p:sp>
    </p:spTree>
    <p:extLst>
      <p:ext uri="{BB962C8B-B14F-4D97-AF65-F5344CB8AC3E}">
        <p14:creationId xmlns:p14="http://schemas.microsoft.com/office/powerpoint/2010/main" val="3435173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4320"/>
            <a:ext cx="7890080" cy="1143000"/>
          </a:xfrm>
        </p:spPr>
        <p:txBody>
          <a:bodyPr/>
          <a:lstStyle/>
          <a:p>
            <a:r>
              <a:rPr lang="cs-CZ" u="sng" dirty="0">
                <a:solidFill>
                  <a:srgbClr val="002060"/>
                </a:solidFill>
              </a:rPr>
              <a:t>Výškové stupně v krajině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115616" y="1340768"/>
            <a:ext cx="7003504" cy="4724400"/>
          </a:xfrm>
        </p:spPr>
        <p:txBody>
          <a:bodyPr/>
          <a:lstStyle/>
          <a:p>
            <a:pPr marL="0" indent="0">
              <a:buNone/>
            </a:pPr>
            <a:r>
              <a:rPr lang="cs-CZ" u="sng" dirty="0"/>
              <a:t>Se vzrůstající nadmořskou výškou: </a:t>
            </a:r>
          </a:p>
          <a:p>
            <a:pPr marL="0" indent="0">
              <a:buNone/>
            </a:pPr>
            <a:r>
              <a:rPr lang="cs-CZ" u="sng" dirty="0"/>
              <a:t> - klesá teplota</a:t>
            </a:r>
          </a:p>
          <a:p>
            <a:pPr marL="0" indent="0">
              <a:buNone/>
            </a:pPr>
            <a:r>
              <a:rPr lang="cs-CZ" u="sng" dirty="0"/>
              <a:t> - klesá tlak vzduchu</a:t>
            </a:r>
          </a:p>
          <a:p>
            <a:pPr marL="0" indent="0">
              <a:buNone/>
            </a:pPr>
            <a:r>
              <a:rPr lang="cs-CZ" u="sng" dirty="0"/>
              <a:t> - roste množství srážek</a:t>
            </a:r>
          </a:p>
          <a:p>
            <a:pPr marL="0" indent="0">
              <a:buNone/>
            </a:pPr>
            <a:r>
              <a:rPr lang="cs-CZ" u="sng" dirty="0"/>
              <a:t> - sílí vítr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501008"/>
            <a:ext cx="4667205" cy="3113692"/>
          </a:xfrm>
        </p:spPr>
      </p:pic>
    </p:spTree>
    <p:extLst>
      <p:ext uri="{BB962C8B-B14F-4D97-AF65-F5344CB8AC3E}">
        <p14:creationId xmlns:p14="http://schemas.microsoft.com/office/powerpoint/2010/main" val="3950641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74320"/>
            <a:ext cx="7962088" cy="1143000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Výškové stupně v krajině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35896" y="1221582"/>
            <a:ext cx="5374926" cy="5422799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043608" y="1600200"/>
            <a:ext cx="5832648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u="sng" dirty="0"/>
              <a:t>Na svazích pohoří rozeznáváme </a:t>
            </a:r>
            <a:r>
              <a:rPr lang="cs-CZ" sz="3200" b="1" i="1" u="sng" dirty="0"/>
              <a:t>výškové stupně: </a:t>
            </a:r>
            <a:r>
              <a:rPr lang="cs-CZ" sz="3200" u="sng" dirty="0"/>
              <a:t>s každými 200 metry se mění teplota o 1°C.</a:t>
            </a:r>
          </a:p>
        </p:txBody>
      </p:sp>
    </p:spTree>
    <p:extLst>
      <p:ext uri="{BB962C8B-B14F-4D97-AF65-F5344CB8AC3E}">
        <p14:creationId xmlns:p14="http://schemas.microsoft.com/office/powerpoint/2010/main" val="1712211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74320"/>
            <a:ext cx="7962088" cy="1143000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Výškové stupně v krajině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72"/>
          <a:stretch/>
        </p:blipFill>
        <p:spPr>
          <a:xfrm>
            <a:off x="1043608" y="1340768"/>
            <a:ext cx="7725200" cy="5417311"/>
          </a:xfrm>
        </p:spPr>
      </p:pic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71600" y="1340768"/>
            <a:ext cx="5256584" cy="194421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Výškový rozdíl 70 m se rovná asi 1° zeměpisné šířky (asi 111km).</a:t>
            </a:r>
          </a:p>
        </p:txBody>
      </p:sp>
    </p:spTree>
    <p:extLst>
      <p:ext uri="{BB962C8B-B14F-4D97-AF65-F5344CB8AC3E}">
        <p14:creationId xmlns:p14="http://schemas.microsoft.com/office/powerpoint/2010/main" val="1165793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Výškové stupně v krajině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21"/>
          <a:stretch/>
        </p:blipFill>
        <p:spPr>
          <a:xfrm>
            <a:off x="-113263" y="0"/>
            <a:ext cx="9341636" cy="6858667"/>
          </a:xfrm>
        </p:spPr>
      </p:pic>
    </p:spTree>
    <p:extLst>
      <p:ext uri="{BB962C8B-B14F-4D97-AF65-F5344CB8AC3E}">
        <p14:creationId xmlns:p14="http://schemas.microsoft.com/office/powerpoint/2010/main" val="17556325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</TotalTime>
  <Words>77</Words>
  <Application>Microsoft Office PowerPoint</Application>
  <PresentationFormat>Předvádění na obrazovce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Gill Sans MT</vt:lpstr>
      <vt:lpstr>Verdana</vt:lpstr>
      <vt:lpstr>Wingdings 2</vt:lpstr>
      <vt:lpstr>Slunovrat</vt:lpstr>
      <vt:lpstr>Výškové stupně v krajině</vt:lpstr>
      <vt:lpstr>Výškové stupně v krajině</vt:lpstr>
      <vt:lpstr>Výškové stupně v krajině</vt:lpstr>
      <vt:lpstr>Výškové stupně v krajině</vt:lpstr>
      <vt:lpstr>Výškové stupně v krajině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Výškové stupně v krajině</dc:title>
  <dc:creator>user</dc:creator>
  <cp:lastModifiedBy>Drápalíková Anna</cp:lastModifiedBy>
  <cp:revision>2</cp:revision>
  <dcterms:created xsi:type="dcterms:W3CDTF">2019-03-31T18:11:38Z</dcterms:created>
  <dcterms:modified xsi:type="dcterms:W3CDTF">2020-03-24T09:54:30Z</dcterms:modified>
</cp:coreProperties>
</file>